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8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3585983" y="4148155"/>
            <a:ext cx="74584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Project title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VIRTUAL</a:t>
            </a: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374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MOUSE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5D316-BCE9-E701-E101-32B0BC2450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1580" y="1390286"/>
            <a:ext cx="1247238" cy="124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A4597-AB3D-9098-FCD4-04359E33466E}"/>
              </a:ext>
            </a:extLst>
          </p:cNvPr>
          <p:cNvSpPr txBox="1"/>
          <p:nvPr/>
        </p:nvSpPr>
        <p:spPr>
          <a:xfrm>
            <a:off x="1299116" y="3104786"/>
            <a:ext cx="12032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CSE( Artificial Intelligence and Machine Learning)</a:t>
            </a:r>
            <a:endParaRPr lang="en-IN" sz="24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KIT’s COLLEGE OF ENGINEERING, KOLHAPUR</a:t>
            </a:r>
            <a:endParaRPr lang="en-IN" sz="24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820" y="-21020"/>
            <a:ext cx="36576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8192" y="2584847"/>
            <a:ext cx="3106817" cy="30599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262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Started with a Virtual Mouse</a:t>
            </a:r>
            <a:endParaRPr lang="en-US" sz="4338" dirty="0"/>
          </a:p>
        </p:txBody>
      </p:sp>
      <p:sp>
        <p:nvSpPr>
          <p:cNvPr id="7" name="Shape 2"/>
          <p:cNvSpPr/>
          <p:nvPr/>
        </p:nvSpPr>
        <p:spPr>
          <a:xfrm>
            <a:off x="11347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3"/>
          <p:cNvSpPr/>
          <p:nvPr/>
        </p:nvSpPr>
        <p:spPr>
          <a:xfrm>
            <a:off x="14046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4"/>
          <p:cNvSpPr/>
          <p:nvPr/>
        </p:nvSpPr>
        <p:spPr>
          <a:xfrm>
            <a:off x="908923" y="2487335"/>
            <a:ext cx="495776" cy="495776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5"/>
          <p:cNvSpPr/>
          <p:nvPr/>
        </p:nvSpPr>
        <p:spPr>
          <a:xfrm>
            <a:off x="1097161" y="2528649"/>
            <a:ext cx="11930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6"/>
          <p:cNvSpPr/>
          <p:nvPr/>
        </p:nvSpPr>
        <p:spPr>
          <a:xfrm>
            <a:off x="23687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</a:t>
            </a:r>
            <a:endParaRPr lang="en-US" sz="2169" dirty="0"/>
          </a:p>
        </p:txBody>
      </p:sp>
      <p:sp>
        <p:nvSpPr>
          <p:cNvPr id="12" name="Text 7"/>
          <p:cNvSpPr/>
          <p:nvPr/>
        </p:nvSpPr>
        <p:spPr>
          <a:xfrm>
            <a:off x="23687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different virtual mouse solutions available and compare their features to find the one that best suits your needs.</a:t>
            </a:r>
            <a:endParaRPr lang="en-US" sz="1735" dirty="0"/>
          </a:p>
        </p:txBody>
      </p:sp>
      <p:sp>
        <p:nvSpPr>
          <p:cNvPr id="13" name="Shape 8"/>
          <p:cNvSpPr/>
          <p:nvPr/>
        </p:nvSpPr>
        <p:spPr>
          <a:xfrm>
            <a:off x="14046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9"/>
          <p:cNvSpPr/>
          <p:nvPr/>
        </p:nvSpPr>
        <p:spPr>
          <a:xfrm>
            <a:off x="908923" y="4329708"/>
            <a:ext cx="495776" cy="495776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1062871" y="4371023"/>
            <a:ext cx="187762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1"/>
          <p:cNvSpPr/>
          <p:nvPr/>
        </p:nvSpPr>
        <p:spPr>
          <a:xfrm>
            <a:off x="23687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up</a:t>
            </a:r>
            <a:endParaRPr lang="en-US" sz="2169" dirty="0"/>
          </a:p>
        </p:txBody>
      </p:sp>
      <p:sp>
        <p:nvSpPr>
          <p:cNvPr id="17" name="Text 12"/>
          <p:cNvSpPr/>
          <p:nvPr/>
        </p:nvSpPr>
        <p:spPr>
          <a:xfrm>
            <a:off x="23687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Follow the manufacturer's instructions to properly install and configure the virtual mouse software or hardware on your device.</a:t>
            </a:r>
            <a:endParaRPr lang="en-US" sz="1735" dirty="0"/>
          </a:p>
        </p:txBody>
      </p:sp>
      <p:sp>
        <p:nvSpPr>
          <p:cNvPr id="18" name="Shape 13"/>
          <p:cNvSpPr/>
          <p:nvPr/>
        </p:nvSpPr>
        <p:spPr>
          <a:xfrm>
            <a:off x="14046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908923" y="6172081"/>
            <a:ext cx="495776" cy="495776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5"/>
          <p:cNvSpPr/>
          <p:nvPr/>
        </p:nvSpPr>
        <p:spPr>
          <a:xfrm>
            <a:off x="1063585" y="6213396"/>
            <a:ext cx="186452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6"/>
          <p:cNvSpPr/>
          <p:nvPr/>
        </p:nvSpPr>
        <p:spPr>
          <a:xfrm>
            <a:off x="23687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Practice</a:t>
            </a:r>
            <a:endParaRPr lang="en-US" sz="2169" dirty="0"/>
          </a:p>
        </p:txBody>
      </p:sp>
      <p:sp>
        <p:nvSpPr>
          <p:cNvPr id="22" name="Text 17"/>
          <p:cNvSpPr/>
          <p:nvPr/>
        </p:nvSpPr>
        <p:spPr>
          <a:xfrm>
            <a:off x="23687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Take some time to get familiar with the controls and gestures, ensuring a smooth transition from a traditional mouse.</a:t>
            </a:r>
            <a:endParaRPr lang="en-US" sz="173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176582"/>
            <a:ext cx="67034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Requirements: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31529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VSCODE EDITOR.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75951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OPEN-CV LIBRARY.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20374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NUMPY LIBRARY.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64796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MEDIAPIPE LIBRARY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09218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AUTOPY LIBRARY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6974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971193"/>
            <a:ext cx="9344620" cy="52595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656403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 Click</a:t>
            </a:r>
            <a:endParaRPr lang="en-US" sz="437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10" y="-21021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744617"/>
            <a:ext cx="10554414" cy="57127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679061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Double Click</a:t>
            </a:r>
            <a:endParaRPr lang="en-US" sz="437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779621"/>
            <a:ext cx="10554414" cy="56427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67556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Drag and Drop</a:t>
            </a:r>
            <a:endParaRPr lang="en-US" sz="437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634960"/>
            <a:ext cx="10554414" cy="59319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690014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Right Click</a:t>
            </a:r>
            <a:endParaRPr lang="en-US" sz="437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214" y="604838"/>
            <a:ext cx="10048756" cy="60047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1214" y="6939558"/>
            <a:ext cx="5498902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2"/>
              </a:lnSpc>
              <a:buNone/>
            </a:pPr>
            <a:r>
              <a:rPr lang="en-US" sz="43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Movement</a:t>
            </a:r>
            <a:endParaRPr lang="en-US" sz="43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158121"/>
            <a:ext cx="10554414" cy="48856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637698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Scrolling</a:t>
            </a:r>
            <a:endParaRPr lang="en-US" sz="437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1021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7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421" y="-164336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31171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                                                                    </a:t>
            </a: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TEAM MEMBERS 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2037993" y="2917031"/>
            <a:ext cx="10554414" cy="3200757"/>
          </a:xfrm>
          <a:prstGeom prst="roundRect">
            <a:avLst>
              <a:gd name="adj" fmla="val 31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045613" y="2924651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68141" y="3065502"/>
            <a:ext cx="1659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Roll.No</a:t>
            </a: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379714" y="3065502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First Name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487478" y="3065502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Middle Name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595241" y="3065502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Surname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703004" y="3065502"/>
            <a:ext cx="1659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45613" y="3561755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10"/>
          <p:cNvSpPr/>
          <p:nvPr/>
        </p:nvSpPr>
        <p:spPr>
          <a:xfrm>
            <a:off x="2268141" y="3702606"/>
            <a:ext cx="1659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78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379714" y="3702606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Vishal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487478" y="3702606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Bhimgonda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595241" y="3702606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Desai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703004" y="3702606"/>
            <a:ext cx="1659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2425010086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037993" y="4158939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  <a:p>
            <a:r>
              <a:rPr lang="en-IN" dirty="0"/>
              <a:t>    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75</a:t>
            </a:r>
          </a:p>
          <a:p>
            <a:r>
              <a:rPr lang="en-IN" dirty="0"/>
              <a:t>    </a:t>
            </a:r>
          </a:p>
        </p:txBody>
      </p:sp>
      <p:sp>
        <p:nvSpPr>
          <p:cNvPr id="19" name="Text 16"/>
          <p:cNvSpPr/>
          <p:nvPr/>
        </p:nvSpPr>
        <p:spPr>
          <a:xfrm>
            <a:off x="2268141" y="4339709"/>
            <a:ext cx="1659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4379714" y="4339709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Virendra 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487478" y="4339709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Balasaheb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595241" y="4339709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Desai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703004" y="4339709"/>
            <a:ext cx="1659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2425010010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2060853" y="4886756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2268141" y="4976813"/>
            <a:ext cx="1659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80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4379714" y="4976813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Aftabalam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6487478" y="4976813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Iqbal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8595241" y="4976813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Makandar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10703004" y="4976813"/>
            <a:ext cx="1659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2425010026</a:t>
            </a:r>
            <a:endParaRPr lang="en-US" sz="1750" dirty="0"/>
          </a:p>
        </p:txBody>
      </p:sp>
      <p:sp>
        <p:nvSpPr>
          <p:cNvPr id="30" name="Shape 27"/>
          <p:cNvSpPr/>
          <p:nvPr/>
        </p:nvSpPr>
        <p:spPr>
          <a:xfrm>
            <a:off x="2030373" y="5526662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1" name="Text 28"/>
          <p:cNvSpPr/>
          <p:nvPr/>
        </p:nvSpPr>
        <p:spPr>
          <a:xfrm>
            <a:off x="2268141" y="5613916"/>
            <a:ext cx="1659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81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4379714" y="5613916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Prathamesh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6487478" y="5613916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Suresh 		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8595241" y="5613916"/>
            <a:ext cx="16558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Mane </a:t>
            </a:r>
            <a:endParaRPr lang="en-US" sz="1750" dirty="0"/>
          </a:p>
        </p:txBody>
      </p:sp>
      <p:sp>
        <p:nvSpPr>
          <p:cNvPr id="35" name="Text 32"/>
          <p:cNvSpPr/>
          <p:nvPr/>
        </p:nvSpPr>
        <p:spPr>
          <a:xfrm>
            <a:off x="10703004" y="5613916"/>
            <a:ext cx="1659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2425010119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8" grpId="0" animBg="1"/>
      <p:bldP spid="24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2302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240042" y="588883"/>
            <a:ext cx="7372231" cy="921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256"/>
              </a:lnSpc>
              <a:buNone/>
            </a:pPr>
            <a:r>
              <a:rPr lang="en-US" sz="580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580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91" y="905392"/>
            <a:ext cx="6363176" cy="35633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40042" y="5714762"/>
            <a:ext cx="7372231" cy="921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256"/>
              </a:lnSpc>
              <a:buNone/>
            </a:pPr>
            <a:r>
              <a:rPr lang="en-US" sz="580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Mouse</a:t>
            </a:r>
            <a:endParaRPr lang="en-US" sz="5805" dirty="0"/>
          </a:p>
        </p:txBody>
      </p:sp>
      <p:sp>
        <p:nvSpPr>
          <p:cNvPr id="7" name="Text 3"/>
          <p:cNvSpPr/>
          <p:nvPr/>
        </p:nvSpPr>
        <p:spPr>
          <a:xfrm>
            <a:off x="2240042" y="6956822"/>
            <a:ext cx="10150316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2"/>
              </a:lnSpc>
              <a:buNone/>
            </a:pPr>
            <a:r>
              <a:rPr lang="en-US" sz="168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 virtual mouse is a software-based input device that allows users to control their computer or mobile device without a physical mouse.</a:t>
            </a:r>
            <a:endParaRPr lang="en-US" sz="1683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731CB93-CFCF-E8F5-5CB1-D8B23A3F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91" y="871938"/>
            <a:ext cx="6363176" cy="3563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8803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it Works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137184"/>
            <a:ext cx="388739" cy="388739"/>
          </a:xfrm>
          <a:prstGeom prst="roundRect">
            <a:avLst>
              <a:gd name="adj" fmla="val 25722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648903" y="4157901"/>
            <a:ext cx="30278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 Gesture Control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648903" y="4638318"/>
            <a:ext cx="994350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Virtual mouse often use hand or finger movements to control the cursor, enabling users to point, click, scroll, and navigate through various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03906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 Control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85822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Virtual mouse often offer advanced cursor control, enabling users to make precise movements and selections with ease.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385822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Many virtual mouse solutions allow users to customize the interface, gestures, and settings to suit their personal preferences.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85822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Virtual mice provide an alternative input method for individuals with physical disabilities or limitations, improving accessibility and inclusivity.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428155"/>
            <a:ext cx="92000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of Using a Virtual Mouse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566868"/>
            <a:ext cx="5166122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267783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Comfort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277076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Virtual mice reduce the risk of repetitive strain injuries associated with prolonged use of a traditional mouse.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66868"/>
            <a:ext cx="5166122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656076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Mobility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277076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Without the need for a physical mouse, users can navigate their devices from a distance or in confined spaces.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2267783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Efficiency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505450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Virtual mice often enable faster and more intuitive cursor control, boosting productivity and workflow.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Hygienic Solution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Virtual mice eliminate the need to touch a shared physical device, promoting a more hygienic work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216706"/>
            <a:ext cx="9184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Comparison to Traditional Mouse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Ergonomics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Virtual mice offer a more ergonomic and comfortable user experience, reducing strain on the hand and wrist.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Virtual mice allow for hands-free control and navigation, enabling users to move around freely without being tethered to a desk.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While traditional mice excel at precise cursor control, some virtual mouse solutions can match or even surpass their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438876"/>
            <a:ext cx="72717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Compatibility and Devices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577590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Desktops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724519"/>
            <a:ext cx="51105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Virtual mice are compatible with a wide range of desktop computers, including Windows, macOS, and Linux systems.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577590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Laptops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4724519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Many virtual mouse solutions are designed to integrate seamlessly with laptops, providing a convenient hands-free input option.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516975"/>
            <a:ext cx="762333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 and Use Cases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655689"/>
            <a:ext cx="2638544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3877628"/>
            <a:ext cx="21942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4358045"/>
            <a:ext cx="219420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Providing an alternative input method for individuals with physical disabilities or limitations.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537" y="2655689"/>
            <a:ext cx="2638663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98707" y="3877628"/>
            <a:ext cx="21943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Remote Work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898707" y="4358045"/>
            <a:ext cx="219432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Enabling hands-free control and navigation during video conferences or presentations.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655689"/>
            <a:ext cx="2638544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7371" y="3877628"/>
            <a:ext cx="21942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537371" y="4358045"/>
            <a:ext cx="219420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Enhancing gameplay experience by offering precise cursor control and hands-free navigation.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3744" y="2655689"/>
            <a:ext cx="2638663" cy="8886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175915" y="3877628"/>
            <a:ext cx="21943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Healthcare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175915" y="4358045"/>
            <a:ext cx="219432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Improving hygiene and reducing cross-contamination in medical settings.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562</Words>
  <Application>Microsoft Office PowerPoint</Application>
  <PresentationFormat>Custom</PresentationFormat>
  <Paragraphs>116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Heebo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Vishal Desai</cp:lastModifiedBy>
  <cp:revision>18</cp:revision>
  <dcterms:created xsi:type="dcterms:W3CDTF">2024-04-09T18:17:08Z</dcterms:created>
  <dcterms:modified xsi:type="dcterms:W3CDTF">2024-10-25T14:34:59Z</dcterms:modified>
</cp:coreProperties>
</file>